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2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BD0FC-E153-4F0B-8263-594E5EAAA015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AF5B5-1127-4BF6-B5B1-5DA69841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AF5B5-1127-4BF6-B5B1-5DA69841E7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9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AF5B5-1127-4BF6-B5B1-5DA69841E7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82000" cy="523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352799"/>
            <a:ext cx="2417618" cy="3366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3292154"/>
            <a:ext cx="3124200" cy="3448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2667000" cy="1863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52799"/>
            <a:ext cx="2667000" cy="3366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33703"/>
            <a:ext cx="2908978" cy="1901738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228600" y="221672"/>
            <a:ext cx="8763000" cy="921327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সরাতে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দূর্গার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লক্ষীর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পেঁচার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4114800"/>
            <a:ext cx="4280536" cy="253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70" y="1524000"/>
            <a:ext cx="4280536" cy="2443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18667"/>
            <a:ext cx="2381250" cy="2433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" y="4114800"/>
            <a:ext cx="3903518" cy="2447925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317962" y="96895"/>
            <a:ext cx="8153400" cy="1226820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উজ্জ্বল রঙ দিয়ে ছবি এঁকে এসব সরা বিভিন্ন উৎসব অনুষ্ঠানে সাজসজ্জার কাজে ও গৃহ সজ্জাতেও ব্যবহার করা হয়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dirty="0" smtClean="0"/>
          </a:p>
          <a:p>
            <a:endParaRPr lang="bn-BD" dirty="0"/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ধরনের কাজে সরাচিত্র ব্যবহার করা হয়।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তাঁর একটি তালিকা তৈরী কর।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বিষয়ের উপর সরাচিত্র আঁকা হয়।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তালিকা তৈরী করে দেখাও।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rved Down Ribbon 3"/>
          <p:cNvSpPr/>
          <p:nvPr/>
        </p:nvSpPr>
        <p:spPr>
          <a:xfrm>
            <a:off x="228600" y="91440"/>
            <a:ext cx="8763000" cy="1676400"/>
          </a:xfrm>
          <a:prstGeom prst="ellipseRibbon">
            <a:avLst>
              <a:gd name="adj1" fmla="val 21364"/>
              <a:gd name="adj2" fmla="val 55565"/>
              <a:gd name="adj3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1"/>
            <a:ext cx="2203088" cy="1142999"/>
          </a:xfrm>
        </p:spPr>
      </p:pic>
      <p:sp>
        <p:nvSpPr>
          <p:cNvPr id="9" name="Cloud 8"/>
          <p:cNvSpPr/>
          <p:nvPr/>
        </p:nvSpPr>
        <p:spPr>
          <a:xfrm>
            <a:off x="1143000" y="304800"/>
            <a:ext cx="6172200" cy="13716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2098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5029200"/>
            <a:ext cx="2095500" cy="1394460"/>
          </a:xfrm>
          <a:prstGeom prst="rect">
            <a:avLst/>
          </a:prstGeom>
        </p:spPr>
      </p:pic>
      <p:sp>
        <p:nvSpPr>
          <p:cNvPr id="13" name="Flowchart: Punched Tape 12"/>
          <p:cNvSpPr/>
          <p:nvPr/>
        </p:nvSpPr>
        <p:spPr>
          <a:xfrm>
            <a:off x="2743200" y="1981200"/>
            <a:ext cx="5562600" cy="7620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পেঁচা কিসের বাহক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Wave 13"/>
          <p:cNvSpPr/>
          <p:nvPr/>
        </p:nvSpPr>
        <p:spPr>
          <a:xfrm>
            <a:off x="2865120" y="3581400"/>
            <a:ext cx="5486400" cy="8382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কোথায় আঁকা হয়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Wave 14"/>
          <p:cNvSpPr/>
          <p:nvPr/>
        </p:nvSpPr>
        <p:spPr>
          <a:xfrm>
            <a:off x="2865120" y="5044440"/>
            <a:ext cx="5440680" cy="950595"/>
          </a:xfrm>
          <a:prstGeom prst="wave">
            <a:avLst>
              <a:gd name="adj1" fmla="val 12500"/>
              <a:gd name="adj2" fmla="val -588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 কোথায় আঁকে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81000">
              <a:srgbClr val="D49E6C"/>
            </a:gs>
            <a:gs pos="96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লোকজ রীতিতে উজ্জ্বল রঙ ব্যবহার করে কোন ধরনের ছবি আঁকা হয়।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লক্ষী পূজায় প্রধান উপকরণ কোনটি।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লক্ষীসরাতে দেবী দুর্গার সাথে আর কার ছবি থাকে।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সরাচিত্র আমাদের কিসের অংশ।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09600" y="152400"/>
            <a:ext cx="7772400" cy="12954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529840" y="0"/>
            <a:ext cx="3657600" cy="160020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458200" cy="49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মাহমুদা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মলি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সহকারি শিক্ষিকা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75000"/>
            </a:schemeClr>
          </a:solidFill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শ্রেণী-সপ্তম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চারুও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কারুকলা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অধ্যায়-পাঠ-১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সরাচিত্র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3000">
              <a:srgbClr val="9CB86E"/>
            </a:gs>
            <a:gs pos="97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8" y="228600"/>
            <a:ext cx="4291446" cy="3115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1" y="3415040"/>
            <a:ext cx="4107873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270163"/>
            <a:ext cx="4357255" cy="3015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62" y="3415040"/>
            <a:ext cx="436418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8005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828800" y="2209800"/>
            <a:ext cx="5943600" cy="2590800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সরাচিত্র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38546" y="2230582"/>
            <a:ext cx="8763000" cy="41148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90800" y="152400"/>
            <a:ext cx="4114800" cy="1828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2728" y="3546764"/>
            <a:ext cx="9144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0" y="3429000"/>
            <a:ext cx="5257800" cy="460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সরাচিত্র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92728" y="4287982"/>
            <a:ext cx="914400" cy="28401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4048991"/>
            <a:ext cx="54102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সরাচিত্র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92728" y="5105400"/>
            <a:ext cx="914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2600" y="4895850"/>
            <a:ext cx="7010400" cy="876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সরাচিত্র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লোকসংস্কৃতির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কি ভাবে,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28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38600"/>
            <a:ext cx="4244894" cy="2514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4" y="4038600"/>
            <a:ext cx="4049406" cy="2514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0" y="506556"/>
            <a:ext cx="4049406" cy="2596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76076"/>
            <a:ext cx="4244893" cy="25968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6750" y="3250276"/>
            <a:ext cx="8522899" cy="7065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সংস্কৃতিতে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সরাচিত্রের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551709"/>
            <a:ext cx="4238525" cy="274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02" y="4398819"/>
            <a:ext cx="3014823" cy="2133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6" y="1530926"/>
            <a:ext cx="4153824" cy="2766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12" y="4398818"/>
            <a:ext cx="2589588" cy="2237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6" y="4398818"/>
            <a:ext cx="2748038" cy="229803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9382" y="76200"/>
            <a:ext cx="8132618" cy="12954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সম্প্রদায়ের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সরাচিত্র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43101"/>
            <a:ext cx="32766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43101"/>
            <a:ext cx="28194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43101"/>
            <a:ext cx="25146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21159"/>
            <a:ext cx="4114800" cy="2532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21160"/>
            <a:ext cx="4419600" cy="2603500"/>
          </a:xfrm>
          <a:prstGeom prst="rect">
            <a:avLst/>
          </a:prstGeom>
        </p:spPr>
      </p:pic>
      <p:sp>
        <p:nvSpPr>
          <p:cNvPr id="8" name="Double Wave 7"/>
          <p:cNvSpPr/>
          <p:nvPr/>
        </p:nvSpPr>
        <p:spPr>
          <a:xfrm>
            <a:off x="152400" y="304800"/>
            <a:ext cx="8763000" cy="1371600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সরাতে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প্রজাপতি,পদ্ম,এ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1" y="4248151"/>
            <a:ext cx="3733800" cy="2512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01034"/>
            <a:ext cx="4457700" cy="2061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1" y="1901034"/>
            <a:ext cx="3733800" cy="2213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248150"/>
            <a:ext cx="4457700" cy="2512459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152400" y="152400"/>
            <a:ext cx="8915400" cy="160020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সরাচিত্রের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হছে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…,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পূজায়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212</Words>
  <Application>Microsoft Office PowerPoint</Application>
  <PresentationFormat>On-screen Show (4:3)</PresentationFormat>
  <Paragraphs>42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</vt:lpstr>
      <vt:lpstr>পরিচিতি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80</cp:revision>
  <dcterms:created xsi:type="dcterms:W3CDTF">2006-08-16T00:00:00Z</dcterms:created>
  <dcterms:modified xsi:type="dcterms:W3CDTF">2014-05-31T02:58:44Z</dcterms:modified>
</cp:coreProperties>
</file>